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20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smtClean="0">
                <a:solidFill>
                  <a:srgbClr val="0070C0"/>
                </a:solidFill>
              </a:rPr>
              <a:t>mayo </a:t>
            </a:r>
            <a:r>
              <a:rPr lang="en-US" dirty="0" smtClean="0">
                <a:solidFill>
                  <a:srgbClr val="0070C0"/>
                </a:solidFill>
              </a:rPr>
              <a:t>del </a:t>
            </a:r>
            <a:r>
              <a:rPr lang="en-US" dirty="0" smtClean="0">
                <a:solidFill>
                  <a:srgbClr val="0070C0"/>
                </a:solidFill>
              </a:rPr>
              <a:t>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81a: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 watching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81a:</a:t>
            </a:r>
            <a:r>
              <a:rPr lang="en-US" sz="2800" dirty="0" smtClean="0"/>
              <a:t> </a:t>
            </a:r>
            <a:r>
              <a:rPr lang="en-US" sz="2800" dirty="0" smtClean="0"/>
              <a:t>Complete p.4-7 </a:t>
            </a:r>
            <a:r>
              <a:rPr lang="en-US" sz="2800" dirty="0" smtClean="0"/>
              <a:t>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3636</TotalTime>
  <Words>52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20 de mayo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29</cp:revision>
  <cp:lastPrinted>2015-05-20T16:26:09Z</cp:lastPrinted>
  <dcterms:created xsi:type="dcterms:W3CDTF">2014-05-12T21:03:23Z</dcterms:created>
  <dcterms:modified xsi:type="dcterms:W3CDTF">2015-05-21T18:19:40Z</dcterms:modified>
</cp:coreProperties>
</file>